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0" r:id="rId3"/>
    <p:sldId id="267" r:id="rId4"/>
    <p:sldId id="257" r:id="rId5"/>
    <p:sldId id="258" r:id="rId6"/>
    <p:sldId id="269" r:id="rId7"/>
    <p:sldId id="261" r:id="rId8"/>
    <p:sldId id="260" r:id="rId9"/>
    <p:sldId id="263" r:id="rId10"/>
    <p:sldId id="266" r:id="rId11"/>
    <p:sldId id="272"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89" d="100"/>
          <a:sy n="89" d="100"/>
        </p:scale>
        <p:origin x="12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audio1.wav>
</file>

<file path=ppt/media/image1.jpeg>
</file>

<file path=ppt/media/image2.png>
</file>

<file path=ppt/media/image3.png>
</file>

<file path=ppt/media/image4.png>
</file>

<file path=ppt/media/image5.png>
</file>

<file path=ppt/media/image6.jp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4/10/2019</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923A1CC3-2375-41D4-9E03-427CAF2A4C1A}" type="datetimeFigureOut">
              <a:rPr lang="en-US" dirty="0"/>
              <a:t>4/10/2019</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标题和描述">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zh-CN" altLang="en-US"/>
              <a:t>单击此处编辑母版标题样式</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AFF16868-8199-4C2C-A5B1-63AEE139F88E}" type="datetimeFigureOut">
              <a:rPr lang="en-US" dirty="0"/>
              <a:t>4/10/2019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带描述的引言">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zh-CN" altLang="en-US"/>
              <a:t>单击此处编辑母版标题样式</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AAD9FF7F-6988-44CC-821B-644E70CD2F73}" type="datetimeFigureOut">
              <a:rPr lang="en-US" dirty="0"/>
              <a:t>4/10/2019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名片">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5C12C299-16B2-4475-990D-751901EACC14}" type="datetimeFigureOut">
              <a:rPr lang="en-US" dirty="0"/>
              <a:t>4/10/2019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4/10/2019</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4/10/2019</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4/10/2019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4/10/2019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4/10/2019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F34E6425-0181-43F2-84FC-787E803FD2F8}" type="datetimeFigureOut">
              <a:rPr lang="en-US" dirty="0"/>
              <a:t>4/10/2019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4/10/2019</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4/10/2019</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4/10/2019</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4/10/2019</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76E86A4C-8E40-4F87-A4F0-01A0687C5742}" type="datetimeFigureOut">
              <a:rPr lang="en-US" dirty="0"/>
              <a:t>4/10/2019</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zh-CN" altLang="en-US"/>
              <a:t>单击图标添加图片</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5E72C73-2D91-4E12-BA25-F0AA0C03599B}" type="datetimeFigureOut">
              <a:rPr lang="en-US" dirty="0"/>
              <a:t>4/10/2019</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4/10/2019</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Breakout_clone" TargetMode="External"/><Relationship Id="rId2" Type="http://schemas.openxmlformats.org/officeDocument/2006/relationships/hyperlink" Target="https://en.wikipedia.org/wiki/Platformer" TargetMode="External"/><Relationship Id="rId1" Type="http://schemas.openxmlformats.org/officeDocument/2006/relationships/slideLayout" Target="../slideLayouts/slideLayout2.xml"/><Relationship Id="rId4" Type="http://schemas.openxmlformats.org/officeDocument/2006/relationships/hyperlink" Target="https://en.wikipedia.org/wiki/Bouncing_bal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7E010F-F48F-4256-86D3-0A83C72BE269}"/>
              </a:ext>
            </a:extLst>
          </p:cNvPr>
          <p:cNvSpPr>
            <a:spLocks noGrp="1"/>
          </p:cNvSpPr>
          <p:nvPr>
            <p:ph type="ctrTitle"/>
          </p:nvPr>
        </p:nvSpPr>
        <p:spPr/>
        <p:txBody>
          <a:bodyPr/>
          <a:lstStyle/>
          <a:p>
            <a:r>
              <a:rPr lang="en-IE" dirty="0"/>
              <a:t>Myo-Powered Brick Breaker Game</a:t>
            </a:r>
            <a:br>
              <a:rPr lang="en-IE" dirty="0"/>
            </a:br>
            <a:endParaRPr lang="en-US" dirty="0"/>
          </a:p>
        </p:txBody>
      </p:sp>
      <p:sp>
        <p:nvSpPr>
          <p:cNvPr id="3" name="副标题 2">
            <a:extLst>
              <a:ext uri="{FF2B5EF4-FFF2-40B4-BE49-F238E27FC236}">
                <a16:creationId xmlns:a16="http://schemas.microsoft.com/office/drawing/2014/main" id="{769293AD-4BDD-436E-B9B4-E1DE315DB1A8}"/>
              </a:ext>
            </a:extLst>
          </p:cNvPr>
          <p:cNvSpPr>
            <a:spLocks noGrp="1"/>
          </p:cNvSpPr>
          <p:nvPr>
            <p:ph type="subTitle" idx="1"/>
          </p:nvPr>
        </p:nvSpPr>
        <p:spPr/>
        <p:txBody>
          <a:bodyPr/>
          <a:lstStyle/>
          <a:p>
            <a:r>
              <a:rPr lang="en-IE" dirty="0"/>
              <a:t>By : Laura Ogba  &amp; TIANLE SHU</a:t>
            </a:r>
            <a:endParaRPr lang="en-US" dirty="0"/>
          </a:p>
        </p:txBody>
      </p:sp>
    </p:spTree>
    <p:extLst>
      <p:ext uri="{BB962C8B-B14F-4D97-AF65-F5344CB8AC3E}">
        <p14:creationId xmlns:p14="http://schemas.microsoft.com/office/powerpoint/2010/main" val="24102872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sndAc>
          <p:stSnd>
            <p:snd r:embed="rId2" name="applause.wav"/>
          </p:stSnd>
        </p:sndAc>
      </p:transition>
    </mc:Choice>
    <mc:Fallback xmlns="">
      <p:transition spd="slow">
        <p:fade/>
        <p:sndAc>
          <p:stSnd>
            <p:snd r:embed="rId3" name="applause.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6AEB900C-2333-4415-8663-7BCF28332543}"/>
              </a:ext>
            </a:extLst>
          </p:cNvPr>
          <p:cNvSpPr>
            <a:spLocks noGrp="1"/>
          </p:cNvSpPr>
          <p:nvPr>
            <p:ph type="body" sz="half" idx="2"/>
          </p:nvPr>
        </p:nvSpPr>
        <p:spPr>
          <a:xfrm>
            <a:off x="595555" y="2470971"/>
            <a:ext cx="3879626" cy="1916057"/>
          </a:xfrm>
        </p:spPr>
        <p:txBody>
          <a:bodyPr>
            <a:normAutofit lnSpcReduction="10000"/>
          </a:bodyPr>
          <a:lstStyle/>
          <a:p>
            <a:r>
              <a:rPr lang="en-US" sz="2400" dirty="0"/>
              <a:t>Make the paddle turn left or right use different gesture and also check the  paddle if in the screen.</a:t>
            </a:r>
          </a:p>
          <a:p>
            <a:endParaRPr lang="en-US" dirty="0"/>
          </a:p>
        </p:txBody>
      </p:sp>
      <p:pic>
        <p:nvPicPr>
          <p:cNvPr id="5" name="内容占位符 4">
            <a:extLst>
              <a:ext uri="{FF2B5EF4-FFF2-40B4-BE49-F238E27FC236}">
                <a16:creationId xmlns:a16="http://schemas.microsoft.com/office/drawing/2014/main" id="{132D7623-0888-4EE6-B2E2-5649F2758717}"/>
              </a:ext>
            </a:extLst>
          </p:cNvPr>
          <p:cNvPicPr>
            <a:picLocks noGrp="1" noChangeAspect="1"/>
          </p:cNvPicPr>
          <p:nvPr>
            <p:ph idx="1"/>
          </p:nvPr>
        </p:nvPicPr>
        <p:blipFill>
          <a:blip r:embed="rId2"/>
          <a:stretch>
            <a:fillRect/>
          </a:stretch>
        </p:blipFill>
        <p:spPr>
          <a:xfrm>
            <a:off x="4848225" y="1674383"/>
            <a:ext cx="6300545" cy="3714438"/>
          </a:xfrm>
          <a:prstGeom prst="rect">
            <a:avLst/>
          </a:prstGeom>
        </p:spPr>
      </p:pic>
    </p:spTree>
    <p:extLst>
      <p:ext uri="{BB962C8B-B14F-4D97-AF65-F5344CB8AC3E}">
        <p14:creationId xmlns:p14="http://schemas.microsoft.com/office/powerpoint/2010/main" val="382983383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EE3F08E-A3E6-4A59-A7F1-8E84654EE99E}"/>
              </a:ext>
            </a:extLst>
          </p:cNvPr>
          <p:cNvSpPr/>
          <p:nvPr/>
        </p:nvSpPr>
        <p:spPr>
          <a:xfrm>
            <a:off x="3838127" y="106120"/>
            <a:ext cx="3448050" cy="13620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err="1">
                <a:latin typeface="Algerian" panose="04020705040A02060702" pitchFamily="82" charset="0"/>
              </a:rPr>
              <a:t>DeMO</a:t>
            </a:r>
            <a:endParaRPr lang="en-US" sz="8000" b="1" dirty="0">
              <a:latin typeface="Algerian" panose="04020705040A02060702" pitchFamily="82" charset="0"/>
            </a:endParaRPr>
          </a:p>
        </p:txBody>
      </p:sp>
      <p:pic>
        <p:nvPicPr>
          <p:cNvPr id="5" name="BrickBreaker-Unity-Myo">
            <a:hlinkClick r:id="" action="ppaction://media"/>
            <a:extLst>
              <a:ext uri="{FF2B5EF4-FFF2-40B4-BE49-F238E27FC236}">
                <a16:creationId xmlns:a16="http://schemas.microsoft.com/office/drawing/2014/main" id="{16151A07-2879-45F5-A7C1-C0FCB463E64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689872" y="1618802"/>
            <a:ext cx="3894269" cy="5133078"/>
          </a:xfrm>
          <a:prstGeom prst="rect">
            <a:avLst/>
          </a:prstGeom>
        </p:spPr>
      </p:pic>
    </p:spTree>
    <p:extLst>
      <p:ext uri="{BB962C8B-B14F-4D97-AF65-F5344CB8AC3E}">
        <p14:creationId xmlns:p14="http://schemas.microsoft.com/office/powerpoint/2010/main" val="267472254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8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7E0581D5-62E5-4C93-A6AD-77C5A84BD5DA}"/>
              </a:ext>
            </a:extLst>
          </p:cNvPr>
          <p:cNvSpPr/>
          <p:nvPr/>
        </p:nvSpPr>
        <p:spPr>
          <a:xfrm>
            <a:off x="1853002" y="1812663"/>
            <a:ext cx="7721303" cy="23290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b="1" dirty="0">
                <a:latin typeface="Algerian" panose="04020705040A02060702" pitchFamily="82" charset="0"/>
              </a:rPr>
              <a:t>Any Questions?</a:t>
            </a:r>
          </a:p>
        </p:txBody>
      </p:sp>
    </p:spTree>
    <p:extLst>
      <p:ext uri="{BB962C8B-B14F-4D97-AF65-F5344CB8AC3E}">
        <p14:creationId xmlns:p14="http://schemas.microsoft.com/office/powerpoint/2010/main" val="354025953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0" name="Rectangle 9">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标题 1">
            <a:extLst>
              <a:ext uri="{FF2B5EF4-FFF2-40B4-BE49-F238E27FC236}">
                <a16:creationId xmlns:a16="http://schemas.microsoft.com/office/drawing/2014/main" id="{9B8D62E2-A34B-4A8A-92A1-CD549EBBEC06}"/>
              </a:ext>
            </a:extLst>
          </p:cNvPr>
          <p:cNvSpPr>
            <a:spLocks noGrp="1"/>
          </p:cNvSpPr>
          <p:nvPr>
            <p:ph type="title"/>
          </p:nvPr>
        </p:nvSpPr>
        <p:spPr>
          <a:xfrm>
            <a:off x="605860" y="973668"/>
            <a:ext cx="3831557" cy="1020232"/>
          </a:xfrm>
        </p:spPr>
        <p:txBody>
          <a:bodyPr>
            <a:normAutofit/>
          </a:bodyPr>
          <a:lstStyle/>
          <a:p>
            <a:pPr>
              <a:lnSpc>
                <a:spcPct val="90000"/>
              </a:lnSpc>
            </a:pPr>
            <a:r>
              <a:rPr lang="en-US" b="1" dirty="0">
                <a:solidFill>
                  <a:srgbClr val="EBEBEB"/>
                </a:solidFill>
              </a:rPr>
              <a:t>Original Game</a:t>
            </a:r>
          </a:p>
        </p:txBody>
      </p:sp>
      <p:sp>
        <p:nvSpPr>
          <p:cNvPr id="3" name="内容占位符 2">
            <a:extLst>
              <a:ext uri="{FF2B5EF4-FFF2-40B4-BE49-F238E27FC236}">
                <a16:creationId xmlns:a16="http://schemas.microsoft.com/office/drawing/2014/main" id="{3EE5D603-76C5-4150-8630-C0ABB60FA9C0}"/>
              </a:ext>
            </a:extLst>
          </p:cNvPr>
          <p:cNvSpPr>
            <a:spLocks noGrp="1"/>
          </p:cNvSpPr>
          <p:nvPr>
            <p:ph idx="1"/>
          </p:nvPr>
        </p:nvSpPr>
        <p:spPr>
          <a:xfrm>
            <a:off x="1052451" y="2337048"/>
            <a:ext cx="3133726" cy="2743201"/>
          </a:xfrm>
        </p:spPr>
        <p:txBody>
          <a:bodyPr>
            <a:normAutofit/>
          </a:bodyPr>
          <a:lstStyle/>
          <a:p>
            <a:r>
              <a:rPr lang="en-US" dirty="0">
                <a:solidFill>
                  <a:srgbClr val="FFFFFF"/>
                </a:solidFill>
              </a:rPr>
              <a:t>Our Original Game Was fruit Slicer.</a:t>
            </a:r>
          </a:p>
          <a:p>
            <a:r>
              <a:rPr lang="en-US" dirty="0">
                <a:solidFill>
                  <a:srgbClr val="FFFFFF"/>
                </a:solidFill>
              </a:rPr>
              <a:t>Had Troubles with coordination.</a:t>
            </a:r>
          </a:p>
          <a:p>
            <a:r>
              <a:rPr lang="en-US" dirty="0" err="1">
                <a:solidFill>
                  <a:srgbClr val="FFFFFF"/>
                </a:solidFill>
              </a:rPr>
              <a:t>Myo</a:t>
            </a:r>
            <a:r>
              <a:rPr lang="en-US" dirty="0">
                <a:solidFill>
                  <a:srgbClr val="FFFFFF"/>
                </a:solidFill>
              </a:rPr>
              <a:t> was Difficult to detect the slicing of fruits.</a:t>
            </a:r>
          </a:p>
          <a:p>
            <a:endParaRPr lang="en-US" dirty="0">
              <a:solidFill>
                <a:srgbClr val="FFFFFF"/>
              </a:solidFill>
            </a:endParaRPr>
          </a:p>
        </p:txBody>
      </p:sp>
      <p:pic>
        <p:nvPicPr>
          <p:cNvPr id="4" name="图片 3">
            <a:extLst>
              <a:ext uri="{FF2B5EF4-FFF2-40B4-BE49-F238E27FC236}">
                <a16:creationId xmlns:a16="http://schemas.microsoft.com/office/drawing/2014/main" id="{A4F07106-7238-447B-BA2B-D3C83AB4B984}"/>
              </a:ext>
            </a:extLst>
          </p:cNvPr>
          <p:cNvPicPr>
            <a:picLocks noChangeAspect="1"/>
          </p:cNvPicPr>
          <p:nvPr/>
        </p:nvPicPr>
        <p:blipFill>
          <a:blip r:embed="rId3"/>
          <a:stretch>
            <a:fillRect/>
          </a:stretch>
        </p:blipFill>
        <p:spPr>
          <a:xfrm>
            <a:off x="4821967" y="1703286"/>
            <a:ext cx="6391533" cy="3451425"/>
          </a:xfrm>
          <a:prstGeom prst="rect">
            <a:avLst/>
          </a:prstGeom>
        </p:spPr>
      </p:pic>
      <p:sp>
        <p:nvSpPr>
          <p:cNvPr id="18" name="Rectangle 17">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64250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82E019-5C33-432D-9C84-AB2091C17837}"/>
              </a:ext>
            </a:extLst>
          </p:cNvPr>
          <p:cNvSpPr>
            <a:spLocks noGrp="1"/>
          </p:cNvSpPr>
          <p:nvPr>
            <p:ph type="title"/>
          </p:nvPr>
        </p:nvSpPr>
        <p:spPr/>
        <p:txBody>
          <a:bodyPr/>
          <a:lstStyle/>
          <a:p>
            <a:r>
              <a:rPr lang="en-US" dirty="0"/>
              <a:t>About Brick Breaker</a:t>
            </a:r>
          </a:p>
        </p:txBody>
      </p:sp>
      <p:sp>
        <p:nvSpPr>
          <p:cNvPr id="3" name="内容占位符 2">
            <a:extLst>
              <a:ext uri="{FF2B5EF4-FFF2-40B4-BE49-F238E27FC236}">
                <a16:creationId xmlns:a16="http://schemas.microsoft.com/office/drawing/2014/main" id="{84CDBD4C-70F5-41A3-B868-55DC8E610F20}"/>
              </a:ext>
            </a:extLst>
          </p:cNvPr>
          <p:cNvSpPr>
            <a:spLocks noGrp="1"/>
          </p:cNvSpPr>
          <p:nvPr>
            <p:ph idx="1"/>
          </p:nvPr>
        </p:nvSpPr>
        <p:spPr/>
        <p:txBody>
          <a:bodyPr/>
          <a:lstStyle/>
          <a:p>
            <a:r>
              <a:rPr lang="en-US" i="1" dirty="0"/>
              <a:t>Brick Breaker</a:t>
            </a:r>
            <a:r>
              <a:rPr lang="en-US" dirty="0"/>
              <a:t> (</a:t>
            </a:r>
            <a:r>
              <a:rPr lang="en-US" dirty="0">
                <a:hlinkClick r:id="rId2" tooltip="Platformer"/>
              </a:rPr>
              <a:t>platformer</a:t>
            </a:r>
            <a:r>
              <a:rPr lang="en-US" dirty="0"/>
              <a:t>) is a </a:t>
            </a:r>
            <a:r>
              <a:rPr lang="en-US" dirty="0">
                <a:hlinkClick r:id="rId3" tooltip="Breakout clone"/>
              </a:rPr>
              <a:t>Breakout clone</a:t>
            </a:r>
            <a:r>
              <a:rPr lang="en-US" dirty="0"/>
              <a:t> in which the player must smash a wall of bricks by deflecting a </a:t>
            </a:r>
            <a:r>
              <a:rPr lang="en-US" dirty="0">
                <a:hlinkClick r:id="rId4" tooltip="Bouncing ball"/>
              </a:rPr>
              <a:t>bouncing ball</a:t>
            </a:r>
            <a:r>
              <a:rPr lang="en-US" dirty="0"/>
              <a:t> with a paddle. The paddle may move horizontally and is controlled with the BlackBerry's trackwheel, the computer's mouse or the touch of a finger (in the case of touchscreen). When all the bricks have been destroyed, the player advances to a new level. There are 34 levels. There are many versions of brick breaker, some in which you can shoot flaming fireballs or play with more than one ball if the player gets a power up.</a:t>
            </a:r>
          </a:p>
        </p:txBody>
      </p:sp>
    </p:spTree>
    <p:extLst>
      <p:ext uri="{BB962C8B-B14F-4D97-AF65-F5344CB8AC3E}">
        <p14:creationId xmlns:p14="http://schemas.microsoft.com/office/powerpoint/2010/main" val="313852202"/>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AB9320E-B08C-45BC-B0B9-50A657BD740F}"/>
              </a:ext>
            </a:extLst>
          </p:cNvPr>
          <p:cNvSpPr>
            <a:spLocks noGrp="1"/>
          </p:cNvSpPr>
          <p:nvPr>
            <p:ph type="title"/>
          </p:nvPr>
        </p:nvSpPr>
        <p:spPr/>
        <p:txBody>
          <a:bodyPr/>
          <a:lstStyle/>
          <a:p>
            <a:r>
              <a:rPr lang="en-IE" dirty="0" err="1"/>
              <a:t>Myo</a:t>
            </a:r>
            <a:r>
              <a:rPr lang="en-IE" dirty="0"/>
              <a:t> Overview</a:t>
            </a:r>
            <a:endParaRPr lang="en-US" dirty="0"/>
          </a:p>
        </p:txBody>
      </p:sp>
      <p:sp>
        <p:nvSpPr>
          <p:cNvPr id="3" name="内容占位符 2">
            <a:extLst>
              <a:ext uri="{FF2B5EF4-FFF2-40B4-BE49-F238E27FC236}">
                <a16:creationId xmlns:a16="http://schemas.microsoft.com/office/drawing/2014/main" id="{9F7AFB54-B495-41AA-842D-787C10E7E6B3}"/>
              </a:ext>
            </a:extLst>
          </p:cNvPr>
          <p:cNvSpPr>
            <a:spLocks noGrp="1"/>
          </p:cNvSpPr>
          <p:nvPr>
            <p:ph idx="1"/>
          </p:nvPr>
        </p:nvSpPr>
        <p:spPr/>
        <p:txBody>
          <a:bodyPr/>
          <a:lstStyle/>
          <a:p>
            <a:endParaRPr lang="en-IE" dirty="0"/>
          </a:p>
          <a:p>
            <a:endParaRPr lang="en-IE" dirty="0"/>
          </a:p>
          <a:p>
            <a:r>
              <a:rPr lang="en-IE" dirty="0"/>
              <a:t>Wearable technology</a:t>
            </a:r>
          </a:p>
          <a:p>
            <a:r>
              <a:rPr lang="en-IE" dirty="0"/>
              <a:t>Uses mixture of accelerometer, magnetometer and gyroscope to detect arm motion.</a:t>
            </a:r>
          </a:p>
          <a:p>
            <a:r>
              <a:rPr lang="en-IE" dirty="0"/>
              <a:t>Detects electrical signals from forearm muscles to recognise gestures.</a:t>
            </a:r>
          </a:p>
          <a:p>
            <a:r>
              <a:rPr lang="en-IE" dirty="0"/>
              <a:t>5 standard gestures:</a:t>
            </a:r>
          </a:p>
          <a:p>
            <a:pPr marL="0" indent="0">
              <a:buNone/>
            </a:pPr>
            <a:r>
              <a:rPr lang="en-IE" dirty="0"/>
              <a:t>Close fist, spread fingers, wave left, wave right &amp; double tap</a:t>
            </a:r>
          </a:p>
        </p:txBody>
      </p:sp>
    </p:spTree>
    <p:extLst>
      <p:ext uri="{BB962C8B-B14F-4D97-AF65-F5344CB8AC3E}">
        <p14:creationId xmlns:p14="http://schemas.microsoft.com/office/powerpoint/2010/main" val="2296889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1D067A-CE30-4B1C-8C31-DB614C66D517}"/>
              </a:ext>
            </a:extLst>
          </p:cNvPr>
          <p:cNvSpPr>
            <a:spLocks noGrp="1"/>
          </p:cNvSpPr>
          <p:nvPr>
            <p:ph type="title"/>
          </p:nvPr>
        </p:nvSpPr>
        <p:spPr/>
        <p:txBody>
          <a:bodyPr/>
          <a:lstStyle/>
          <a:p>
            <a:r>
              <a:rPr lang="en-IE" dirty="0" err="1"/>
              <a:t>Myo</a:t>
            </a:r>
            <a:r>
              <a:rPr lang="en-IE" dirty="0"/>
              <a:t> Review</a:t>
            </a:r>
            <a:endParaRPr lang="en-US" dirty="0"/>
          </a:p>
        </p:txBody>
      </p:sp>
      <p:sp>
        <p:nvSpPr>
          <p:cNvPr id="3" name="文本占位符 2">
            <a:extLst>
              <a:ext uri="{FF2B5EF4-FFF2-40B4-BE49-F238E27FC236}">
                <a16:creationId xmlns:a16="http://schemas.microsoft.com/office/drawing/2014/main" id="{127CB9B9-4474-43F8-923B-21E57045B1D9}"/>
              </a:ext>
            </a:extLst>
          </p:cNvPr>
          <p:cNvSpPr>
            <a:spLocks noGrp="1"/>
          </p:cNvSpPr>
          <p:nvPr>
            <p:ph type="body" idx="1"/>
          </p:nvPr>
        </p:nvSpPr>
        <p:spPr/>
        <p:txBody>
          <a:bodyPr/>
          <a:lstStyle/>
          <a:p>
            <a:r>
              <a:rPr lang="en-IE" dirty="0"/>
              <a:t>Advantages</a:t>
            </a:r>
            <a:r>
              <a:rPr lang="en-IE" sz="2000" dirty="0"/>
              <a:t>:</a:t>
            </a:r>
          </a:p>
          <a:p>
            <a:endParaRPr lang="en-US" dirty="0"/>
          </a:p>
        </p:txBody>
      </p:sp>
      <p:sp>
        <p:nvSpPr>
          <p:cNvPr id="4" name="内容占位符 3">
            <a:extLst>
              <a:ext uri="{FF2B5EF4-FFF2-40B4-BE49-F238E27FC236}">
                <a16:creationId xmlns:a16="http://schemas.microsoft.com/office/drawing/2014/main" id="{E7C32548-0554-493F-AF03-2616D693E216}"/>
              </a:ext>
            </a:extLst>
          </p:cNvPr>
          <p:cNvSpPr>
            <a:spLocks noGrp="1"/>
          </p:cNvSpPr>
          <p:nvPr>
            <p:ph sz="half" idx="2"/>
          </p:nvPr>
        </p:nvSpPr>
        <p:spPr/>
        <p:txBody>
          <a:bodyPr/>
          <a:lstStyle/>
          <a:p>
            <a:pPr>
              <a:buFont typeface="Wingdings" panose="05000000000000000000" pitchFamily="2" charset="2"/>
              <a:buChar char="§"/>
            </a:pPr>
            <a:r>
              <a:rPr lang="en-IE" dirty="0"/>
              <a:t>Novel item.</a:t>
            </a:r>
          </a:p>
          <a:p>
            <a:pPr>
              <a:buFont typeface="Wingdings" panose="05000000000000000000" pitchFamily="2" charset="2"/>
              <a:buChar char="§"/>
            </a:pPr>
            <a:r>
              <a:rPr lang="en-IE" dirty="0"/>
              <a:t>Decent motion tracking</a:t>
            </a:r>
          </a:p>
          <a:p>
            <a:pPr>
              <a:buFont typeface="Wingdings" panose="05000000000000000000" pitchFamily="2" charset="2"/>
              <a:buChar char="§"/>
            </a:pPr>
            <a:r>
              <a:rPr lang="en-IE" dirty="0"/>
              <a:t>Not much else</a:t>
            </a:r>
            <a:endParaRPr lang="en-US" dirty="0"/>
          </a:p>
        </p:txBody>
      </p:sp>
      <p:sp>
        <p:nvSpPr>
          <p:cNvPr id="5" name="文本占位符 4">
            <a:extLst>
              <a:ext uri="{FF2B5EF4-FFF2-40B4-BE49-F238E27FC236}">
                <a16:creationId xmlns:a16="http://schemas.microsoft.com/office/drawing/2014/main" id="{14028D4D-568F-4190-BDD6-2135BE673769}"/>
              </a:ext>
            </a:extLst>
          </p:cNvPr>
          <p:cNvSpPr>
            <a:spLocks noGrp="1"/>
          </p:cNvSpPr>
          <p:nvPr>
            <p:ph type="body" sz="quarter" idx="3"/>
          </p:nvPr>
        </p:nvSpPr>
        <p:spPr/>
        <p:txBody>
          <a:bodyPr/>
          <a:lstStyle/>
          <a:p>
            <a:r>
              <a:rPr lang="en-IE" dirty="0"/>
              <a:t>Disadvantages:</a:t>
            </a:r>
          </a:p>
          <a:p>
            <a:endParaRPr lang="en-US" dirty="0"/>
          </a:p>
        </p:txBody>
      </p:sp>
      <p:sp>
        <p:nvSpPr>
          <p:cNvPr id="6" name="内容占位符 5">
            <a:extLst>
              <a:ext uri="{FF2B5EF4-FFF2-40B4-BE49-F238E27FC236}">
                <a16:creationId xmlns:a16="http://schemas.microsoft.com/office/drawing/2014/main" id="{0E97F9F5-2502-44A0-8A80-9D585A714988}"/>
              </a:ext>
            </a:extLst>
          </p:cNvPr>
          <p:cNvSpPr>
            <a:spLocks noGrp="1"/>
          </p:cNvSpPr>
          <p:nvPr>
            <p:ph sz="quarter" idx="4"/>
          </p:nvPr>
        </p:nvSpPr>
        <p:spPr/>
        <p:txBody>
          <a:bodyPr/>
          <a:lstStyle/>
          <a:p>
            <a:pPr>
              <a:buFont typeface="Wingdings" panose="05000000000000000000" pitchFamily="2" charset="2"/>
              <a:buChar char="§"/>
            </a:pPr>
            <a:r>
              <a:rPr lang="en-IE" dirty="0"/>
              <a:t>Uncomfortable for long usage periods</a:t>
            </a:r>
          </a:p>
          <a:p>
            <a:pPr>
              <a:buFont typeface="Wingdings" panose="05000000000000000000" pitchFamily="2" charset="2"/>
              <a:buChar char="§"/>
            </a:pPr>
            <a:r>
              <a:rPr lang="en-IE" dirty="0"/>
              <a:t>Constant need to re-sync device.</a:t>
            </a:r>
          </a:p>
          <a:p>
            <a:pPr>
              <a:buFont typeface="Wingdings" panose="05000000000000000000" pitchFamily="2" charset="2"/>
              <a:buChar char="§"/>
            </a:pPr>
            <a:r>
              <a:rPr lang="en-IE" dirty="0"/>
              <a:t>Unpredictable behaviour when battery is low</a:t>
            </a:r>
          </a:p>
          <a:p>
            <a:pPr marL="0" indent="0">
              <a:buNone/>
            </a:pPr>
            <a:endParaRPr lang="en-US" dirty="0"/>
          </a:p>
        </p:txBody>
      </p:sp>
    </p:spTree>
    <p:extLst>
      <p:ext uri="{BB962C8B-B14F-4D97-AF65-F5344CB8AC3E}">
        <p14:creationId xmlns:p14="http://schemas.microsoft.com/office/powerpoint/2010/main" val="542200246"/>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C61A0C-AE1D-4CCE-9AC4-95DF78B7FB14}"/>
              </a:ext>
            </a:extLst>
          </p:cNvPr>
          <p:cNvSpPr>
            <a:spLocks noGrp="1"/>
          </p:cNvSpPr>
          <p:nvPr>
            <p:ph type="title"/>
          </p:nvPr>
        </p:nvSpPr>
        <p:spPr/>
        <p:txBody>
          <a:bodyPr/>
          <a:lstStyle/>
          <a:p>
            <a:r>
              <a:rPr lang="en-US" dirty="0"/>
              <a:t>Technology Used</a:t>
            </a:r>
          </a:p>
        </p:txBody>
      </p:sp>
      <p:sp>
        <p:nvSpPr>
          <p:cNvPr id="3" name="内容占位符 2">
            <a:extLst>
              <a:ext uri="{FF2B5EF4-FFF2-40B4-BE49-F238E27FC236}">
                <a16:creationId xmlns:a16="http://schemas.microsoft.com/office/drawing/2014/main" id="{FC21D7C4-43DC-4CA7-A5FA-65FE356F66C9}"/>
              </a:ext>
            </a:extLst>
          </p:cNvPr>
          <p:cNvSpPr>
            <a:spLocks noGrp="1"/>
          </p:cNvSpPr>
          <p:nvPr>
            <p:ph sz="half" idx="1"/>
          </p:nvPr>
        </p:nvSpPr>
        <p:spPr/>
        <p:txBody>
          <a:bodyPr/>
          <a:lstStyle/>
          <a:p>
            <a:r>
              <a:rPr lang="en-US" dirty="0"/>
              <a:t>Unity – Using  C#</a:t>
            </a:r>
          </a:p>
          <a:p>
            <a:endParaRPr lang="en-US" dirty="0"/>
          </a:p>
        </p:txBody>
      </p:sp>
      <p:sp>
        <p:nvSpPr>
          <p:cNvPr id="4" name="内容占位符 3">
            <a:extLst>
              <a:ext uri="{FF2B5EF4-FFF2-40B4-BE49-F238E27FC236}">
                <a16:creationId xmlns:a16="http://schemas.microsoft.com/office/drawing/2014/main" id="{98C5646D-7DD2-4088-AEDB-7CD87F298EA4}"/>
              </a:ext>
            </a:extLst>
          </p:cNvPr>
          <p:cNvSpPr>
            <a:spLocks noGrp="1"/>
          </p:cNvSpPr>
          <p:nvPr>
            <p:ph sz="half" idx="2"/>
          </p:nvPr>
        </p:nvSpPr>
        <p:spPr/>
        <p:txBody>
          <a:bodyPr/>
          <a:lstStyle/>
          <a:p>
            <a:r>
              <a:rPr lang="en-US" dirty="0" err="1"/>
              <a:t>Myo</a:t>
            </a:r>
            <a:r>
              <a:rPr lang="en-US" dirty="0"/>
              <a:t> – Using </a:t>
            </a:r>
            <a:r>
              <a:rPr lang="en-US" dirty="0" err="1"/>
              <a:t>Myo</a:t>
            </a:r>
            <a:r>
              <a:rPr lang="en-US" dirty="0"/>
              <a:t> SDK</a:t>
            </a:r>
          </a:p>
          <a:p>
            <a:endParaRPr lang="en-US" dirty="0"/>
          </a:p>
        </p:txBody>
      </p:sp>
      <p:pic>
        <p:nvPicPr>
          <p:cNvPr id="6" name="图片 5">
            <a:extLst>
              <a:ext uri="{FF2B5EF4-FFF2-40B4-BE49-F238E27FC236}">
                <a16:creationId xmlns:a16="http://schemas.microsoft.com/office/drawing/2014/main" id="{0FD06C8A-296A-42D6-A4DE-7C0B612665F2}"/>
              </a:ext>
            </a:extLst>
          </p:cNvPr>
          <p:cNvPicPr>
            <a:picLocks noChangeAspect="1"/>
          </p:cNvPicPr>
          <p:nvPr/>
        </p:nvPicPr>
        <p:blipFill>
          <a:blip r:embed="rId2"/>
          <a:stretch>
            <a:fillRect/>
          </a:stretch>
        </p:blipFill>
        <p:spPr>
          <a:xfrm>
            <a:off x="5980112" y="3240741"/>
            <a:ext cx="4711942" cy="2540131"/>
          </a:xfrm>
          <a:prstGeom prst="rect">
            <a:avLst/>
          </a:prstGeom>
        </p:spPr>
      </p:pic>
      <p:pic>
        <p:nvPicPr>
          <p:cNvPr id="7" name="图片 6">
            <a:extLst>
              <a:ext uri="{FF2B5EF4-FFF2-40B4-BE49-F238E27FC236}">
                <a16:creationId xmlns:a16="http://schemas.microsoft.com/office/drawing/2014/main" id="{D0EEE77C-0F12-4058-BDDE-FE7EC67BC403}"/>
              </a:ext>
            </a:extLst>
          </p:cNvPr>
          <p:cNvPicPr>
            <a:picLocks noChangeAspect="1"/>
          </p:cNvPicPr>
          <p:nvPr/>
        </p:nvPicPr>
        <p:blipFill>
          <a:blip r:embed="rId3"/>
          <a:stretch>
            <a:fillRect/>
          </a:stretch>
        </p:blipFill>
        <p:spPr>
          <a:xfrm>
            <a:off x="1154953" y="3240740"/>
            <a:ext cx="3941481" cy="2540131"/>
          </a:xfrm>
          <a:prstGeom prst="rect">
            <a:avLst/>
          </a:prstGeom>
        </p:spPr>
      </p:pic>
    </p:spTree>
    <p:extLst>
      <p:ext uri="{BB962C8B-B14F-4D97-AF65-F5344CB8AC3E}">
        <p14:creationId xmlns:p14="http://schemas.microsoft.com/office/powerpoint/2010/main" val="3482261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B6F4A1-F901-4C6A-9117-FB702CB00182}"/>
              </a:ext>
            </a:extLst>
          </p:cNvPr>
          <p:cNvSpPr txBox="1">
            <a:spLocks/>
          </p:cNvSpPr>
          <p:nvPr/>
        </p:nvSpPr>
        <p:spPr>
          <a:xfrm>
            <a:off x="536079" y="472456"/>
            <a:ext cx="8761413" cy="706964"/>
          </a:xfrm>
          <a:prstGeom prst="rect">
            <a:avLst/>
          </a:prstGeom>
        </p:spPr>
        <p:txBody>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E" dirty="0">
                <a:solidFill>
                  <a:schemeClr val="accent5">
                    <a:lumMod val="50000"/>
                  </a:schemeClr>
                </a:solidFill>
                <a:latin typeface="Arial Black" panose="020B0A04020102020204" pitchFamily="34" charset="0"/>
              </a:rPr>
              <a:t>Project Architecture</a:t>
            </a:r>
            <a:endParaRPr lang="en-US" dirty="0">
              <a:solidFill>
                <a:schemeClr val="accent5">
                  <a:lumMod val="50000"/>
                </a:schemeClr>
              </a:solidFill>
              <a:latin typeface="Arial Black" panose="020B0A04020102020204" pitchFamily="34" charset="0"/>
            </a:endParaRPr>
          </a:p>
        </p:txBody>
      </p:sp>
      <p:sp>
        <p:nvSpPr>
          <p:cNvPr id="3" name="Rectangle 7">
            <a:extLst>
              <a:ext uri="{FF2B5EF4-FFF2-40B4-BE49-F238E27FC236}">
                <a16:creationId xmlns:a16="http://schemas.microsoft.com/office/drawing/2014/main" id="{17B99968-3055-489F-8C4A-79A6459D4BC4}"/>
              </a:ext>
            </a:extLst>
          </p:cNvPr>
          <p:cNvSpPr txBox="1">
            <a:spLocks/>
          </p:cNvSpPr>
          <p:nvPr/>
        </p:nvSpPr>
        <p:spPr>
          <a:xfrm>
            <a:off x="2351353" y="1400897"/>
            <a:ext cx="1427369" cy="7069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lt1"/>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lt1"/>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lt1"/>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lt1"/>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lt1"/>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lt1"/>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lt1"/>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lt1"/>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lt1"/>
                </a:solidFill>
                <a:latin typeface="+mn-lt"/>
                <a:ea typeface="+mn-ea"/>
                <a:cs typeface="+mn-cs"/>
              </a:defRPr>
            </a:lvl9pPr>
          </a:lstStyle>
          <a:p>
            <a:pPr marL="0" indent="0" algn="ctr">
              <a:buFont typeface="Wingdings 3" charset="2"/>
              <a:buNone/>
            </a:pPr>
            <a:r>
              <a:rPr lang="en-IE" sz="3200" dirty="0"/>
              <a:t>Bricks</a:t>
            </a:r>
            <a:endParaRPr lang="en-IE" dirty="0"/>
          </a:p>
        </p:txBody>
      </p:sp>
      <p:sp>
        <p:nvSpPr>
          <p:cNvPr id="4" name="Rectangle 7">
            <a:extLst>
              <a:ext uri="{FF2B5EF4-FFF2-40B4-BE49-F238E27FC236}">
                <a16:creationId xmlns:a16="http://schemas.microsoft.com/office/drawing/2014/main" id="{4B3D7DA8-05AF-4E4C-BE73-A1C2C9F44858}"/>
              </a:ext>
            </a:extLst>
          </p:cNvPr>
          <p:cNvSpPr/>
          <p:nvPr/>
        </p:nvSpPr>
        <p:spPr>
          <a:xfrm>
            <a:off x="6964096" y="1400897"/>
            <a:ext cx="1563753" cy="7069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3200" dirty="0"/>
              <a:t>Ball</a:t>
            </a:r>
            <a:endParaRPr lang="en-IE" dirty="0"/>
          </a:p>
        </p:txBody>
      </p:sp>
      <p:sp>
        <p:nvSpPr>
          <p:cNvPr id="5" name="Rectangle 7">
            <a:extLst>
              <a:ext uri="{FF2B5EF4-FFF2-40B4-BE49-F238E27FC236}">
                <a16:creationId xmlns:a16="http://schemas.microsoft.com/office/drawing/2014/main" id="{0EFA2B73-CA2C-42C6-B1BC-22D198EA315B}"/>
              </a:ext>
            </a:extLst>
          </p:cNvPr>
          <p:cNvSpPr/>
          <p:nvPr/>
        </p:nvSpPr>
        <p:spPr>
          <a:xfrm>
            <a:off x="3846598" y="2705871"/>
            <a:ext cx="3684105" cy="6957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3200" dirty="0" err="1"/>
              <a:t>CameraScript</a:t>
            </a:r>
            <a:endParaRPr lang="en-IE" dirty="0"/>
          </a:p>
        </p:txBody>
      </p:sp>
      <p:sp>
        <p:nvSpPr>
          <p:cNvPr id="6" name="Rectangle 7">
            <a:extLst>
              <a:ext uri="{FF2B5EF4-FFF2-40B4-BE49-F238E27FC236}">
                <a16:creationId xmlns:a16="http://schemas.microsoft.com/office/drawing/2014/main" id="{E210D81E-E744-4AF6-85D3-137DEAE2778A}"/>
              </a:ext>
            </a:extLst>
          </p:cNvPr>
          <p:cNvSpPr/>
          <p:nvPr/>
        </p:nvSpPr>
        <p:spPr>
          <a:xfrm>
            <a:off x="4067624" y="4068974"/>
            <a:ext cx="3242051" cy="10602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3200" dirty="0" err="1"/>
              <a:t>PaddleScript</a:t>
            </a:r>
            <a:r>
              <a:rPr lang="en-IE" sz="3200" dirty="0"/>
              <a:t> &amp; </a:t>
            </a:r>
            <a:r>
              <a:rPr lang="en-IE" sz="3200" dirty="0" err="1"/>
              <a:t>BallScript</a:t>
            </a:r>
            <a:endParaRPr lang="en-IE" dirty="0"/>
          </a:p>
        </p:txBody>
      </p:sp>
      <p:sp>
        <p:nvSpPr>
          <p:cNvPr id="7" name="Oval 19">
            <a:extLst>
              <a:ext uri="{FF2B5EF4-FFF2-40B4-BE49-F238E27FC236}">
                <a16:creationId xmlns:a16="http://schemas.microsoft.com/office/drawing/2014/main" id="{8B5EEAAE-F264-4B74-94DD-F5F14063CD9D}"/>
              </a:ext>
            </a:extLst>
          </p:cNvPr>
          <p:cNvSpPr/>
          <p:nvPr/>
        </p:nvSpPr>
        <p:spPr>
          <a:xfrm>
            <a:off x="1073456" y="4251243"/>
            <a:ext cx="2040834" cy="6957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dirty="0"/>
              <a:t>Gesture Control</a:t>
            </a:r>
          </a:p>
        </p:txBody>
      </p:sp>
      <p:sp>
        <p:nvSpPr>
          <p:cNvPr id="8" name="Oval 19">
            <a:extLst>
              <a:ext uri="{FF2B5EF4-FFF2-40B4-BE49-F238E27FC236}">
                <a16:creationId xmlns:a16="http://schemas.microsoft.com/office/drawing/2014/main" id="{E748ADCA-9832-4357-A55A-39413A80538C}"/>
              </a:ext>
            </a:extLst>
          </p:cNvPr>
          <p:cNvSpPr/>
          <p:nvPr/>
        </p:nvSpPr>
        <p:spPr>
          <a:xfrm>
            <a:off x="8527849" y="4251244"/>
            <a:ext cx="2040834" cy="6957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dirty="0"/>
              <a:t>Gesture Control</a:t>
            </a:r>
          </a:p>
        </p:txBody>
      </p:sp>
      <p:sp>
        <p:nvSpPr>
          <p:cNvPr id="9" name="Rectangle 3">
            <a:extLst>
              <a:ext uri="{FF2B5EF4-FFF2-40B4-BE49-F238E27FC236}">
                <a16:creationId xmlns:a16="http://schemas.microsoft.com/office/drawing/2014/main" id="{6DDC3437-DC04-41D2-829F-141CA67DD812}"/>
              </a:ext>
            </a:extLst>
          </p:cNvPr>
          <p:cNvSpPr/>
          <p:nvPr/>
        </p:nvSpPr>
        <p:spPr>
          <a:xfrm>
            <a:off x="3993034" y="5973276"/>
            <a:ext cx="3391576" cy="70696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4400" dirty="0"/>
              <a:t>MYO SDK</a:t>
            </a:r>
            <a:endParaRPr lang="en-IE" sz="2800" dirty="0"/>
          </a:p>
        </p:txBody>
      </p:sp>
      <p:cxnSp>
        <p:nvCxnSpPr>
          <p:cNvPr id="10" name="Straight Arrow Connector 17">
            <a:extLst>
              <a:ext uri="{FF2B5EF4-FFF2-40B4-BE49-F238E27FC236}">
                <a16:creationId xmlns:a16="http://schemas.microsoft.com/office/drawing/2014/main" id="{150E73BF-D410-40CA-A754-91B26DE38425}"/>
              </a:ext>
            </a:extLst>
          </p:cNvPr>
          <p:cNvCxnSpPr>
            <a:cxnSpLocks/>
            <a:stCxn id="9" idx="0"/>
            <a:endCxn id="6" idx="2"/>
          </p:cNvCxnSpPr>
          <p:nvPr/>
        </p:nvCxnSpPr>
        <p:spPr>
          <a:xfrm flipH="1" flipV="1">
            <a:off x="5688650" y="5129255"/>
            <a:ext cx="172" cy="84402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7">
            <a:extLst>
              <a:ext uri="{FF2B5EF4-FFF2-40B4-BE49-F238E27FC236}">
                <a16:creationId xmlns:a16="http://schemas.microsoft.com/office/drawing/2014/main" id="{6060C6F3-ACDA-4365-8ABD-1AA6C021A393}"/>
              </a:ext>
            </a:extLst>
          </p:cNvPr>
          <p:cNvCxnSpPr>
            <a:cxnSpLocks/>
            <a:stCxn id="6" idx="0"/>
            <a:endCxn id="5" idx="2"/>
          </p:cNvCxnSpPr>
          <p:nvPr/>
        </p:nvCxnSpPr>
        <p:spPr>
          <a:xfrm flipV="1">
            <a:off x="5688650" y="3401610"/>
            <a:ext cx="1" cy="667364"/>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7">
            <a:extLst>
              <a:ext uri="{FF2B5EF4-FFF2-40B4-BE49-F238E27FC236}">
                <a16:creationId xmlns:a16="http://schemas.microsoft.com/office/drawing/2014/main" id="{10D93031-5979-4077-9C31-589E42F5B785}"/>
              </a:ext>
            </a:extLst>
          </p:cNvPr>
          <p:cNvCxnSpPr>
            <a:cxnSpLocks/>
            <a:stCxn id="6" idx="3"/>
            <a:endCxn id="8" idx="2"/>
          </p:cNvCxnSpPr>
          <p:nvPr/>
        </p:nvCxnSpPr>
        <p:spPr>
          <a:xfrm flipV="1">
            <a:off x="7309675" y="4599114"/>
            <a:ext cx="1218174"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7">
            <a:extLst>
              <a:ext uri="{FF2B5EF4-FFF2-40B4-BE49-F238E27FC236}">
                <a16:creationId xmlns:a16="http://schemas.microsoft.com/office/drawing/2014/main" id="{86ECCC02-E8EB-474C-A207-789168908A76}"/>
              </a:ext>
            </a:extLst>
          </p:cNvPr>
          <p:cNvCxnSpPr>
            <a:cxnSpLocks/>
            <a:stCxn id="7" idx="6"/>
            <a:endCxn id="6" idx="1"/>
          </p:cNvCxnSpPr>
          <p:nvPr/>
        </p:nvCxnSpPr>
        <p:spPr>
          <a:xfrm>
            <a:off x="3114290" y="4599113"/>
            <a:ext cx="953334" cy="2"/>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7">
            <a:extLst>
              <a:ext uri="{FF2B5EF4-FFF2-40B4-BE49-F238E27FC236}">
                <a16:creationId xmlns:a16="http://schemas.microsoft.com/office/drawing/2014/main" id="{07690CB5-FCE9-46A2-A3E6-0CFB0576973D}"/>
              </a:ext>
            </a:extLst>
          </p:cNvPr>
          <p:cNvCxnSpPr>
            <a:cxnSpLocks/>
            <a:stCxn id="5" idx="0"/>
            <a:endCxn id="4" idx="2"/>
          </p:cNvCxnSpPr>
          <p:nvPr/>
        </p:nvCxnSpPr>
        <p:spPr>
          <a:xfrm flipV="1">
            <a:off x="5688651" y="2107861"/>
            <a:ext cx="2057322" cy="59801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7">
            <a:extLst>
              <a:ext uri="{FF2B5EF4-FFF2-40B4-BE49-F238E27FC236}">
                <a16:creationId xmlns:a16="http://schemas.microsoft.com/office/drawing/2014/main" id="{86C8CA3D-7F4D-443D-AD47-34982209AE3D}"/>
              </a:ext>
            </a:extLst>
          </p:cNvPr>
          <p:cNvCxnSpPr>
            <a:cxnSpLocks/>
            <a:stCxn id="5" idx="0"/>
            <a:endCxn id="3" idx="2"/>
          </p:cNvCxnSpPr>
          <p:nvPr/>
        </p:nvCxnSpPr>
        <p:spPr>
          <a:xfrm flipH="1" flipV="1">
            <a:off x="3065038" y="2107861"/>
            <a:ext cx="2623613" cy="59801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1066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74E60D-579E-4B97-80F4-E488651B9B83}"/>
              </a:ext>
            </a:extLst>
          </p:cNvPr>
          <p:cNvSpPr>
            <a:spLocks noGrp="1"/>
          </p:cNvSpPr>
          <p:nvPr>
            <p:ph type="title"/>
          </p:nvPr>
        </p:nvSpPr>
        <p:spPr/>
        <p:txBody>
          <a:bodyPr/>
          <a:lstStyle/>
          <a:p>
            <a:r>
              <a:rPr lang="en-IE" dirty="0"/>
              <a:t>Gestures</a:t>
            </a:r>
            <a:endParaRPr lang="en-US" dirty="0"/>
          </a:p>
        </p:txBody>
      </p:sp>
      <p:sp>
        <p:nvSpPr>
          <p:cNvPr id="3" name="内容占位符 2">
            <a:extLst>
              <a:ext uri="{FF2B5EF4-FFF2-40B4-BE49-F238E27FC236}">
                <a16:creationId xmlns:a16="http://schemas.microsoft.com/office/drawing/2014/main" id="{F0FE62C4-B4CA-4A3F-B784-142EDC1A7E8B}"/>
              </a:ext>
            </a:extLst>
          </p:cNvPr>
          <p:cNvSpPr>
            <a:spLocks noGrp="1"/>
          </p:cNvSpPr>
          <p:nvPr>
            <p:ph sz="half" idx="1"/>
          </p:nvPr>
        </p:nvSpPr>
        <p:spPr/>
        <p:txBody>
          <a:bodyPr/>
          <a:lstStyle/>
          <a:p>
            <a:endParaRPr lang="en-US" dirty="0"/>
          </a:p>
          <a:p>
            <a:endParaRPr lang="en-US" dirty="0"/>
          </a:p>
          <a:p>
            <a:endParaRPr lang="en-US" dirty="0"/>
          </a:p>
          <a:p>
            <a:endParaRPr lang="en-US" dirty="0"/>
          </a:p>
          <a:p>
            <a:r>
              <a:rPr lang="en-US" dirty="0"/>
              <a:t>Fist: release ball.</a:t>
            </a:r>
          </a:p>
          <a:p>
            <a:r>
              <a:rPr lang="en-US" dirty="0"/>
              <a:t>Wave in: turn left.</a:t>
            </a:r>
          </a:p>
          <a:p>
            <a:r>
              <a:rPr lang="en-US"/>
              <a:t>Wave out: </a:t>
            </a:r>
            <a:r>
              <a:rPr lang="en-US" dirty="0"/>
              <a:t>turn right.</a:t>
            </a:r>
          </a:p>
        </p:txBody>
      </p:sp>
      <p:pic>
        <p:nvPicPr>
          <p:cNvPr id="6" name="内容占位符 5">
            <a:extLst>
              <a:ext uri="{FF2B5EF4-FFF2-40B4-BE49-F238E27FC236}">
                <a16:creationId xmlns:a16="http://schemas.microsoft.com/office/drawing/2014/main" id="{B4DDC236-E752-4F94-951A-1C1B063F7A3A}"/>
              </a:ext>
            </a:extLst>
          </p:cNvPr>
          <p:cNvPicPr>
            <a:picLocks noGrp="1" noChangeAspect="1"/>
          </p:cNvPicPr>
          <p:nvPr>
            <p:ph sz="half" idx="2"/>
          </p:nvPr>
        </p:nvPicPr>
        <p:blipFill>
          <a:blip r:embed="rId2"/>
          <a:stretch>
            <a:fillRect/>
          </a:stretch>
        </p:blipFill>
        <p:spPr>
          <a:xfrm>
            <a:off x="6208713" y="2952708"/>
            <a:ext cx="4824412" cy="2717884"/>
          </a:xfrm>
          <a:prstGeom prst="rect">
            <a:avLst/>
          </a:prstGeom>
        </p:spPr>
      </p:pic>
      <p:pic>
        <p:nvPicPr>
          <p:cNvPr id="5" name="Content Placeholder 3">
            <a:extLst>
              <a:ext uri="{FF2B5EF4-FFF2-40B4-BE49-F238E27FC236}">
                <a16:creationId xmlns:a16="http://schemas.microsoft.com/office/drawing/2014/main" id="{4AB9405B-E4CD-4328-AE1D-7D383B314C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954" y="2505530"/>
            <a:ext cx="4825158" cy="1361828"/>
          </a:xfrm>
          <a:prstGeom prst="rect">
            <a:avLst/>
          </a:prstGeom>
        </p:spPr>
      </p:pic>
    </p:spTree>
    <p:extLst>
      <p:ext uri="{BB962C8B-B14F-4D97-AF65-F5344CB8AC3E}">
        <p14:creationId xmlns:p14="http://schemas.microsoft.com/office/powerpoint/2010/main" val="312005913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051EE1-C368-45B2-BFC7-CE988C818020}"/>
              </a:ext>
            </a:extLst>
          </p:cNvPr>
          <p:cNvSpPr>
            <a:spLocks noGrp="1"/>
          </p:cNvSpPr>
          <p:nvPr>
            <p:ph type="title"/>
          </p:nvPr>
        </p:nvSpPr>
        <p:spPr>
          <a:xfrm>
            <a:off x="1154955" y="4969927"/>
            <a:ext cx="8825658" cy="930130"/>
          </a:xfrm>
        </p:spPr>
        <p:txBody>
          <a:bodyPr>
            <a:normAutofit/>
          </a:bodyPr>
          <a:lstStyle/>
          <a:p>
            <a:r>
              <a:rPr lang="en-US" dirty="0"/>
              <a:t>If the game is playing , after 3 seconds and gesture is fist --- ball will released</a:t>
            </a:r>
          </a:p>
        </p:txBody>
      </p:sp>
      <p:sp>
        <p:nvSpPr>
          <p:cNvPr id="7" name="图片占位符 6">
            <a:extLst>
              <a:ext uri="{FF2B5EF4-FFF2-40B4-BE49-F238E27FC236}">
                <a16:creationId xmlns:a16="http://schemas.microsoft.com/office/drawing/2014/main" id="{90108CCE-3EA2-4012-B379-7F9B5F836BC2}"/>
              </a:ext>
            </a:extLst>
          </p:cNvPr>
          <p:cNvSpPr>
            <a:spLocks noGrp="1"/>
          </p:cNvSpPr>
          <p:nvPr>
            <p:ph type="pic" idx="1"/>
          </p:nvPr>
        </p:nvSpPr>
        <p:spPr/>
      </p:sp>
      <p:pic>
        <p:nvPicPr>
          <p:cNvPr id="8" name="图片 7">
            <a:extLst>
              <a:ext uri="{FF2B5EF4-FFF2-40B4-BE49-F238E27FC236}">
                <a16:creationId xmlns:a16="http://schemas.microsoft.com/office/drawing/2014/main" id="{8561C3C5-527E-4C10-ACCA-0F6D66ACADBC}"/>
              </a:ext>
            </a:extLst>
          </p:cNvPr>
          <p:cNvPicPr>
            <a:picLocks noChangeAspect="1"/>
          </p:cNvPicPr>
          <p:nvPr/>
        </p:nvPicPr>
        <p:blipFill>
          <a:blip r:embed="rId2"/>
          <a:stretch>
            <a:fillRect/>
          </a:stretch>
        </p:blipFill>
        <p:spPr>
          <a:xfrm>
            <a:off x="1154954" y="685800"/>
            <a:ext cx="8825658" cy="3429000"/>
          </a:xfrm>
          <a:prstGeom prst="rect">
            <a:avLst/>
          </a:prstGeom>
        </p:spPr>
      </p:pic>
    </p:spTree>
    <p:extLst>
      <p:ext uri="{BB962C8B-B14F-4D97-AF65-F5344CB8AC3E}">
        <p14:creationId xmlns:p14="http://schemas.microsoft.com/office/powerpoint/2010/main" val="3637971633"/>
      </p:ext>
    </p:extLst>
  </p:cSld>
  <p:clrMapOvr>
    <a:masterClrMapping/>
  </p:clrMapOvr>
  <p:transition spd="slow">
    <p:wheel spokes="1"/>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离子会议室">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otalTime>330</TotalTime>
  <Words>202</Words>
  <Application>Microsoft Office PowerPoint</Application>
  <PresentationFormat>宽屏</PresentationFormat>
  <Paragraphs>48</Paragraphs>
  <Slides>12</Slides>
  <Notes>0</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12</vt:i4>
      </vt:variant>
    </vt:vector>
  </HeadingPairs>
  <TitlesOfParts>
    <vt:vector size="19" baseType="lpstr">
      <vt:lpstr>Algerian</vt:lpstr>
      <vt:lpstr>Arial</vt:lpstr>
      <vt:lpstr>Arial Black</vt:lpstr>
      <vt:lpstr>Century Gothic</vt:lpstr>
      <vt:lpstr>Wingdings</vt:lpstr>
      <vt:lpstr>Wingdings 3</vt:lpstr>
      <vt:lpstr>离子会议室</vt:lpstr>
      <vt:lpstr>Myo-Powered Brick Breaker Game </vt:lpstr>
      <vt:lpstr>Original Game</vt:lpstr>
      <vt:lpstr>About Brick Breaker</vt:lpstr>
      <vt:lpstr>Myo Overview</vt:lpstr>
      <vt:lpstr>Myo Review</vt:lpstr>
      <vt:lpstr>Technology Used</vt:lpstr>
      <vt:lpstr>PowerPoint 演示文稿</vt:lpstr>
      <vt:lpstr>Gestures</vt:lpstr>
      <vt:lpstr>If the game is playing , after 3 seconds and gesture is fist --- ball will released</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Myo-Powered Brick Breaker Game </dc:title>
  <dc:creator>TIANLE SHU - STUDENT</dc:creator>
  <cp:lastModifiedBy>TIANLE SHU - STUDENT</cp:lastModifiedBy>
  <cp:revision>10</cp:revision>
  <dcterms:created xsi:type="dcterms:W3CDTF">2019-04-09T08:31:23Z</dcterms:created>
  <dcterms:modified xsi:type="dcterms:W3CDTF">2019-04-10T21:10:23Z</dcterms:modified>
</cp:coreProperties>
</file>